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63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44ADD-F09A-471F-BD07-0EF53FA99E94}" type="datetimeFigureOut">
              <a:rPr lang="th-TH" smtClean="0"/>
              <a:t>05/06/60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1D9CC-D41F-4163-BBE9-87AADD5836A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44ADD-F09A-471F-BD07-0EF53FA99E94}" type="datetimeFigureOut">
              <a:rPr lang="th-TH" smtClean="0"/>
              <a:t>05/06/60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1D9CC-D41F-4163-BBE9-87AADD5836A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44ADD-F09A-471F-BD07-0EF53FA99E94}" type="datetimeFigureOut">
              <a:rPr lang="th-TH" smtClean="0"/>
              <a:t>05/06/60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1D9CC-D41F-4163-BBE9-87AADD5836A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44ADD-F09A-471F-BD07-0EF53FA99E94}" type="datetimeFigureOut">
              <a:rPr lang="th-TH" smtClean="0"/>
              <a:t>05/06/60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1D9CC-D41F-4163-BBE9-87AADD5836A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44ADD-F09A-471F-BD07-0EF53FA99E94}" type="datetimeFigureOut">
              <a:rPr lang="th-TH" smtClean="0"/>
              <a:t>05/06/60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1D9CC-D41F-4163-BBE9-87AADD5836A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44ADD-F09A-471F-BD07-0EF53FA99E94}" type="datetimeFigureOut">
              <a:rPr lang="th-TH" smtClean="0"/>
              <a:t>05/06/60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1D9CC-D41F-4163-BBE9-87AADD5836A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44ADD-F09A-471F-BD07-0EF53FA99E94}" type="datetimeFigureOut">
              <a:rPr lang="th-TH" smtClean="0"/>
              <a:t>05/06/60</a:t>
            </a:fld>
            <a:endParaRPr lang="th-TH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1D9CC-D41F-4163-BBE9-87AADD5836A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44ADD-F09A-471F-BD07-0EF53FA99E94}" type="datetimeFigureOut">
              <a:rPr lang="th-TH" smtClean="0"/>
              <a:t>05/06/60</a:t>
            </a:fld>
            <a:endParaRPr lang="th-TH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1D9CC-D41F-4163-BBE9-87AADD5836A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44ADD-F09A-471F-BD07-0EF53FA99E94}" type="datetimeFigureOut">
              <a:rPr lang="th-TH" smtClean="0"/>
              <a:t>05/06/60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1D9CC-D41F-4163-BBE9-87AADD5836A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44ADD-F09A-471F-BD07-0EF53FA99E94}" type="datetimeFigureOut">
              <a:rPr lang="th-TH" smtClean="0"/>
              <a:t>05/06/60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1D9CC-D41F-4163-BBE9-87AADD5836A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44ADD-F09A-471F-BD07-0EF53FA99E94}" type="datetimeFigureOut">
              <a:rPr lang="th-TH" smtClean="0"/>
              <a:t>05/06/60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1D9CC-D41F-4163-BBE9-87AADD5836A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A44ADD-F09A-471F-BD07-0EF53FA99E94}" type="datetimeFigureOut">
              <a:rPr lang="th-TH" smtClean="0"/>
              <a:t>05/06/60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31D9CC-D41F-4163-BBE9-87AADD5836AC}" type="slidenum">
              <a:rPr lang="th-TH" smtClean="0"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rgbClr val="FF3399"/>
            </a:gs>
            <a:gs pos="25000">
              <a:srgbClr val="FF6633"/>
            </a:gs>
            <a:gs pos="50000">
              <a:srgbClr val="FFFF00"/>
            </a:gs>
            <a:gs pos="75000">
              <a:srgbClr val="01A78F"/>
            </a:gs>
            <a:gs pos="100000">
              <a:srgbClr val="3366FF"/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857224" y="244463"/>
            <a:ext cx="7429552" cy="1041397"/>
          </a:xfrm>
          <a:ln w="76200">
            <a:solidFill>
              <a:schemeClr val="tx1">
                <a:lumMod val="95000"/>
                <a:lumOff val="5000"/>
              </a:schemeClr>
            </a:solidFill>
          </a:ln>
          <a:effectLst>
            <a:glow rad="1397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h-TH" sz="6000" b="1" dirty="0" smtClean="0">
                <a:latin typeface="TH Mali Grade 6" pitchFamily="2" charset="-34"/>
                <a:cs typeface="TH Mali Grade 6" pitchFamily="2" charset="-34"/>
              </a:rPr>
              <a:t>ร่วมด้วยช่วยกันประหยัดน้ำ</a:t>
            </a:r>
            <a:endParaRPr lang="th-TH" sz="6000" b="1" dirty="0">
              <a:latin typeface="TH Mali Grade 6" pitchFamily="2" charset="-34"/>
              <a:cs typeface="TH Mali Grade 6" pitchFamily="2" charset="-34"/>
            </a:endParaRPr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57290" y="3000372"/>
            <a:ext cx="6286544" cy="1571636"/>
          </a:xfrm>
          <a:ln w="57150">
            <a:solidFill>
              <a:schemeClr val="tx1">
                <a:lumMod val="95000"/>
                <a:lumOff val="5000"/>
              </a:schemeClr>
            </a:solidFill>
          </a:ln>
          <a:effectLst>
            <a:glow rad="139700">
              <a:schemeClr val="accent6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h-TH" sz="4400" b="1" dirty="0" smtClean="0">
                <a:solidFill>
                  <a:schemeClr val="tx1"/>
                </a:solidFill>
                <a:latin typeface="TH Mali Grade 6" pitchFamily="2" charset="-34"/>
                <a:cs typeface="TH Mali Grade 6" pitchFamily="2" charset="-34"/>
              </a:rPr>
              <a:t>ร่วมเป็นหูเป็นตาสำรวจระบบประปา</a:t>
            </a:r>
          </a:p>
          <a:p>
            <a:r>
              <a:rPr lang="th-TH" sz="4400" b="1" dirty="0" smtClean="0">
                <a:solidFill>
                  <a:schemeClr val="tx1"/>
                </a:solidFill>
                <a:latin typeface="TH Mali Grade 6" pitchFamily="2" charset="-34"/>
                <a:cs typeface="TH Mali Grade 6" pitchFamily="2" charset="-34"/>
              </a:rPr>
              <a:t>ประจำบ้านของท่านและพื้นที่ใกล้เคียง</a:t>
            </a:r>
            <a:endParaRPr lang="th-TH" sz="4400" b="1" dirty="0">
              <a:solidFill>
                <a:schemeClr val="tx1"/>
              </a:solidFill>
              <a:latin typeface="TH Mali Grade 6" pitchFamily="2" charset="-34"/>
              <a:cs typeface="TH Mali Grade 6" pitchFamily="2" charset="-34"/>
            </a:endParaRPr>
          </a:p>
        </p:txBody>
      </p:sp>
      <p:pic>
        <p:nvPicPr>
          <p:cNvPr id="1026" name="Picture 2" descr="C:\Documents and Settings\admin\Desktop\imag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14744" y="1357298"/>
            <a:ext cx="1357322" cy="1615873"/>
          </a:xfrm>
          <a:prstGeom prst="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5" name="ชื่อเรื่องรอง 2"/>
          <p:cNvSpPr txBox="1">
            <a:spLocks/>
          </p:cNvSpPr>
          <p:nvPr/>
        </p:nvSpPr>
        <p:spPr>
          <a:xfrm>
            <a:off x="714348" y="4857760"/>
            <a:ext cx="3357586" cy="785818"/>
          </a:xfrm>
          <a:prstGeom prst="rect">
            <a:avLst/>
          </a:prstGeom>
          <a:ln w="57150" cap="flat" cmpd="sng" algn="ctr">
            <a:solidFill>
              <a:schemeClr val="tx1">
                <a:lumMod val="95000"/>
                <a:lumOff val="5000"/>
              </a:schemeClr>
            </a:solidFill>
            <a:prstDash val="solid"/>
          </a:ln>
          <a:effectLst>
            <a:glow rad="139700">
              <a:schemeClr val="accent6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th-TH" sz="1800" b="1" dirty="0" smtClean="0">
                <a:solidFill>
                  <a:schemeClr val="tx1"/>
                </a:solidFill>
                <a:latin typeface="TH Mali Grade 6" pitchFamily="2" charset="-34"/>
                <a:cs typeface="TH Mali Grade 6" pitchFamily="2" charset="-34"/>
              </a:rPr>
              <a:t>แจ้งที่ 1. 082-4222822 นายช่าง มานะ สว่างศรี  (มานะ)</a:t>
            </a:r>
            <a:endParaRPr kumimoji="0" lang="th-TH" sz="1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H Mali Grade 6" pitchFamily="2" charset="-34"/>
              <a:ea typeface="+mn-ea"/>
              <a:cs typeface="TH Mali Grade 6" pitchFamily="2" charset="-34"/>
            </a:endParaRPr>
          </a:p>
        </p:txBody>
      </p:sp>
      <p:sp>
        <p:nvSpPr>
          <p:cNvPr id="6" name="ชื่อเรื่องรอง 2"/>
          <p:cNvSpPr txBox="1">
            <a:spLocks/>
          </p:cNvSpPr>
          <p:nvPr/>
        </p:nvSpPr>
        <p:spPr>
          <a:xfrm>
            <a:off x="5500694" y="4857760"/>
            <a:ext cx="2857520" cy="785818"/>
          </a:xfrm>
          <a:prstGeom prst="rect">
            <a:avLst/>
          </a:prstGeom>
          <a:ln w="57150" cap="flat" cmpd="sng" algn="ctr">
            <a:solidFill>
              <a:schemeClr val="tx1">
                <a:lumMod val="95000"/>
                <a:lumOff val="5000"/>
              </a:schemeClr>
            </a:solidFill>
            <a:prstDash val="solid"/>
          </a:ln>
          <a:effectLst>
            <a:glow rad="139700">
              <a:schemeClr val="accent6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th-TH" sz="1800" b="1" dirty="0" smtClean="0">
                <a:solidFill>
                  <a:schemeClr val="tx1"/>
                </a:solidFill>
                <a:latin typeface="TH Mali Grade 6" pitchFamily="2" charset="-34"/>
                <a:cs typeface="TH Mali Grade 6" pitchFamily="2" charset="-34"/>
              </a:rPr>
              <a:t>แจ้งที่ 2. 091-8643984 สุทน  นิศรี  (</a:t>
            </a:r>
            <a:r>
              <a:rPr lang="th-TH" sz="1800" b="1" dirty="0" err="1" smtClean="0">
                <a:solidFill>
                  <a:schemeClr val="tx1"/>
                </a:solidFill>
                <a:latin typeface="TH Mali Grade 6" pitchFamily="2" charset="-34"/>
                <a:cs typeface="TH Mali Grade 6" pitchFamily="2" charset="-34"/>
              </a:rPr>
              <a:t>หีต</a:t>
            </a:r>
            <a:r>
              <a:rPr lang="th-TH" sz="1800" b="1" dirty="0" smtClean="0">
                <a:solidFill>
                  <a:schemeClr val="tx1"/>
                </a:solidFill>
                <a:latin typeface="TH Mali Grade 6" pitchFamily="2" charset="-34"/>
                <a:cs typeface="TH Mali Grade 6" pitchFamily="2" charset="-34"/>
              </a:rPr>
              <a:t>)</a:t>
            </a:r>
            <a:endParaRPr kumimoji="0" lang="th-TH" sz="1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H Mali Grade 6" pitchFamily="2" charset="-34"/>
              <a:ea typeface="+mn-ea"/>
              <a:cs typeface="TH Mali Grade 6" pitchFamily="2" charset="-34"/>
            </a:endParaRPr>
          </a:p>
        </p:txBody>
      </p:sp>
      <p:sp>
        <p:nvSpPr>
          <p:cNvPr id="7" name="ชื่อเรื่องรอง 2"/>
          <p:cNvSpPr txBox="1">
            <a:spLocks/>
          </p:cNvSpPr>
          <p:nvPr/>
        </p:nvSpPr>
        <p:spPr>
          <a:xfrm>
            <a:off x="2928926" y="5857892"/>
            <a:ext cx="3214710" cy="857232"/>
          </a:xfrm>
          <a:prstGeom prst="rect">
            <a:avLst/>
          </a:prstGeom>
          <a:ln w="57150" cap="flat" cmpd="sng" algn="ctr">
            <a:solidFill>
              <a:schemeClr val="tx1">
                <a:lumMod val="95000"/>
                <a:lumOff val="5000"/>
              </a:schemeClr>
            </a:solidFill>
            <a:prstDash val="solid"/>
          </a:ln>
          <a:effectLst>
            <a:glow rad="139700">
              <a:schemeClr val="accent6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th-TH" sz="1800" b="1" dirty="0" smtClean="0">
                <a:solidFill>
                  <a:schemeClr val="tx1"/>
                </a:solidFill>
                <a:latin typeface="TH Mali Grade 6" pitchFamily="2" charset="-34"/>
                <a:cs typeface="TH Mali Grade 6" pitchFamily="2" charset="-34"/>
              </a:rPr>
              <a:t>แจ้งที่ 3. 084-6387263 </a:t>
            </a:r>
            <a:r>
              <a:rPr lang="th-TH" sz="1800" b="1" dirty="0" err="1" smtClean="0">
                <a:solidFill>
                  <a:schemeClr val="tx1"/>
                </a:solidFill>
                <a:latin typeface="TH Mali Grade 6" pitchFamily="2" charset="-34"/>
                <a:cs typeface="TH Mali Grade 6" pitchFamily="2" charset="-34"/>
              </a:rPr>
              <a:t>พีรพัฒน์</a:t>
            </a:r>
            <a:r>
              <a:rPr lang="th-TH" sz="1800" b="1" dirty="0" smtClean="0">
                <a:solidFill>
                  <a:schemeClr val="tx1"/>
                </a:solidFill>
                <a:latin typeface="TH Mali Grade 6" pitchFamily="2" charset="-34"/>
                <a:cs typeface="TH Mali Grade 6" pitchFamily="2" charset="-34"/>
              </a:rPr>
              <a:t> พรหมเจริญ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h-TH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 Mali Grade 6" pitchFamily="2" charset="-34"/>
                <a:ea typeface="+mn-ea"/>
                <a:cs typeface="TH Mali Grade 6" pitchFamily="2" charset="-34"/>
              </a:rPr>
              <a:t>(</a:t>
            </a:r>
            <a:r>
              <a:rPr kumimoji="0" lang="th-TH" sz="18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 Mali Grade 6" pitchFamily="2" charset="-34"/>
                <a:ea typeface="+mn-ea"/>
                <a:cs typeface="TH Mali Grade 6" pitchFamily="2" charset="-34"/>
              </a:rPr>
              <a:t>ปิง</a:t>
            </a:r>
            <a:r>
              <a:rPr kumimoji="0" lang="th-TH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 Mali Grade 6" pitchFamily="2" charset="-34"/>
                <a:ea typeface="+mn-ea"/>
                <a:cs typeface="TH Mali Grade 6" pitchFamily="2" charset="-34"/>
              </a:rPr>
              <a:t>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56</Words>
  <Application>Microsoft Office PowerPoint</Application>
  <PresentationFormat>นำเสนอทางหน้าจอ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1</vt:i4>
      </vt:variant>
    </vt:vector>
  </HeadingPairs>
  <TitlesOfParts>
    <vt:vector size="2" baseType="lpstr">
      <vt:lpstr>ชุดรูปแบบของ Office</vt:lpstr>
      <vt:lpstr>ร่วมด้วยช่วยกันประหยัดน้ำ</vt:lpstr>
    </vt:vector>
  </TitlesOfParts>
  <Company>LiteOS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ร่วมด้วยช่วยกันประหยัดน้ำ</dc:title>
  <dc:creator>.</dc:creator>
  <cp:lastModifiedBy>.</cp:lastModifiedBy>
  <cp:revision>8</cp:revision>
  <dcterms:created xsi:type="dcterms:W3CDTF">2017-06-05T08:14:45Z</dcterms:created>
  <dcterms:modified xsi:type="dcterms:W3CDTF">2017-06-05T09:16:44Z</dcterms:modified>
</cp:coreProperties>
</file>