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487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931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401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03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890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60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75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24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94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069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84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9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web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221245A-B93D-45A8-B0FA-EC2AEE26E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3FEAC3-A132-8EEC-3E51-02766388F7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-125949" y="-1347536"/>
            <a:ext cx="12191979" cy="685798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A60A95D1-194E-4E4E-8C67-30F91F8E7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0"/>
            <a:ext cx="8521995" cy="6858000"/>
          </a:xfrm>
          <a:prstGeom prst="rect">
            <a:avLst/>
          </a:prstGeom>
          <a:gradFill>
            <a:gsLst>
              <a:gs pos="58000">
                <a:srgbClr val="000000">
                  <a:alpha val="30000"/>
                </a:srgbClr>
              </a:gs>
              <a:gs pos="33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BA0D4C9-8779-4777-A6C5-E21B4BA168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0169" y="275683"/>
            <a:ext cx="4217775" cy="1003036"/>
          </a:xfrm>
        </p:spPr>
        <p:txBody>
          <a:bodyPr>
            <a:normAutofit fontScale="90000"/>
          </a:bodyPr>
          <a:lstStyle/>
          <a:p>
            <a:pPr algn="l"/>
            <a:br>
              <a:rPr lang="en-US" dirty="0">
                <a:solidFill>
                  <a:srgbClr val="FFFFFF"/>
                </a:solidFill>
              </a:rPr>
            </a:br>
            <a:r>
              <a:rPr lang="th-TH" sz="8900" i="0" dirty="0">
                <a:solidFill>
                  <a:srgbClr val="FFFFFF"/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ประกาศนโยบาย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0F100FBE-4B83-4D1F-B4A0-6B05EDD527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9566" y="2523106"/>
            <a:ext cx="8941389" cy="1312518"/>
          </a:xfrm>
        </p:spPr>
        <p:txBody>
          <a:bodyPr>
            <a:normAutofit fontScale="77500" lnSpcReduction="20000"/>
          </a:bodyPr>
          <a:lstStyle/>
          <a:p>
            <a:pPr algn="l"/>
            <a:endParaRPr lang="th-TH" dirty="0">
              <a:solidFill>
                <a:srgbClr val="FFFFFF"/>
              </a:solidFill>
            </a:endParaRPr>
          </a:p>
          <a:p>
            <a:pPr algn="l"/>
            <a:r>
              <a:rPr lang="th-TH" sz="7100" b="0" dirty="0">
                <a:solidFill>
                  <a:srgbClr val="FFFFFF"/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ของขวัญ ของกำนัล ทุกชนิด ทุกเทศกาล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4C0A835-9AC9-4D0F-A529-BE4789E12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39206" y="3065930"/>
            <a:ext cx="2852793" cy="379776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CF67ECC-797A-4CA0-87E3-360466498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0172700" y="0"/>
            <a:ext cx="1358310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D09AB067-65DD-4328-B879-BC7C651D90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10" y="661649"/>
            <a:ext cx="1286054" cy="1295581"/>
          </a:xfrm>
          <a:prstGeom prst="rect">
            <a:avLst/>
          </a:prstGeom>
        </p:spPr>
      </p:pic>
      <p:sp>
        <p:nvSpPr>
          <p:cNvPr id="27" name="ชื่อเรื่องรอง 2">
            <a:extLst>
              <a:ext uri="{FF2B5EF4-FFF2-40B4-BE49-F238E27FC236}">
                <a16:creationId xmlns:a16="http://schemas.microsoft.com/office/drawing/2014/main" id="{AB804037-E4CD-439E-8EDF-022F1201DBDC}"/>
              </a:ext>
            </a:extLst>
          </p:cNvPr>
          <p:cNvSpPr txBox="1">
            <a:spLocks/>
          </p:cNvSpPr>
          <p:nvPr/>
        </p:nvSpPr>
        <p:spPr>
          <a:xfrm>
            <a:off x="1435394" y="2081459"/>
            <a:ext cx="5208493" cy="2293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1800" b="1" kern="1200" cap="all" spc="3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th-TH" dirty="0">
              <a:solidFill>
                <a:srgbClr val="FFFFFF"/>
              </a:solidFill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4667DE32-5225-4E35-9993-14D69D0A0A90}"/>
              </a:ext>
            </a:extLst>
          </p:cNvPr>
          <p:cNvSpPr txBox="1"/>
          <p:nvPr/>
        </p:nvSpPr>
        <p:spPr>
          <a:xfrm>
            <a:off x="3299942" y="1553393"/>
            <a:ext cx="58860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No Gift policy  </a:t>
            </a:r>
            <a:r>
              <a:rPr lang="th-TH" sz="6000" dirty="0">
                <a:solidFill>
                  <a:schemeClr val="bg1"/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ไม่รับ-ไม่ให้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EDC10DC3-D002-458F-81DD-0251A1A51D5E}"/>
              </a:ext>
            </a:extLst>
          </p:cNvPr>
          <p:cNvSpPr txBox="1"/>
          <p:nvPr/>
        </p:nvSpPr>
        <p:spPr>
          <a:xfrm>
            <a:off x="3239149" y="4419669"/>
            <a:ext cx="6807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chemeClr val="bg1"/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องค์การบริหารส่วนตำบลท่าหิน  อำเภอสวี  จังหวัดชุมพร</a:t>
            </a: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1D665B8E-374A-49CF-91CB-70145C0E13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047" y="-18473"/>
            <a:ext cx="2838070" cy="1827658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A9EA74C2-FD3A-48B3-BC5D-7C85692466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7407" y="3635065"/>
            <a:ext cx="2840982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2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AngleLinesVTI">
  <a:themeElements>
    <a:clrScheme name="AnalogousFromDarkSeedLeftStep">
      <a:dk1>
        <a:srgbClr val="000000"/>
      </a:dk1>
      <a:lt1>
        <a:srgbClr val="FFFFFF"/>
      </a:lt1>
      <a:dk2>
        <a:srgbClr val="34261E"/>
      </a:dk2>
      <a:lt2>
        <a:srgbClr val="E6E2E8"/>
      </a:lt2>
      <a:accent1>
        <a:srgbClr val="6DB243"/>
      </a:accent1>
      <a:accent2>
        <a:srgbClr val="94AB36"/>
      </a:accent2>
      <a:accent3>
        <a:srgbClr val="B89F45"/>
      </a:accent3>
      <a:accent4>
        <a:srgbClr val="B46638"/>
      </a:accent4>
      <a:accent5>
        <a:srgbClr val="C64A51"/>
      </a:accent5>
      <a:accent6>
        <a:srgbClr val="B43872"/>
      </a:accent6>
      <a:hlink>
        <a:srgbClr val="BF4E3F"/>
      </a:hlink>
      <a:folHlink>
        <a:srgbClr val="7F7F7F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27</Words>
  <Application>Microsoft Office PowerPoint</Application>
  <PresentationFormat>แบบจอกว้าง</PresentationFormat>
  <Paragraphs>5</Paragraphs>
  <Slides>1</Slides>
  <Notes>0</Notes>
  <HiddenSlides>0</HiddenSlides>
  <MMClips>1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</vt:i4>
      </vt:variant>
    </vt:vector>
  </HeadingPairs>
  <TitlesOfParts>
    <vt:vector size="6" baseType="lpstr">
      <vt:lpstr>Arial</vt:lpstr>
      <vt:lpstr>TH Charm of AU</vt:lpstr>
      <vt:lpstr>Univers Condensed Light</vt:lpstr>
      <vt:lpstr>Walbaum Display Light</vt:lpstr>
      <vt:lpstr>AngleLinesVTI</vt:lpstr>
      <vt:lpstr> ประกาศนโยบาย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ประกาศนโยบาย</dc:title>
  <dc:creator>MY</dc:creator>
  <cp:lastModifiedBy>MY</cp:lastModifiedBy>
  <cp:revision>5</cp:revision>
  <dcterms:created xsi:type="dcterms:W3CDTF">2022-04-20T06:29:16Z</dcterms:created>
  <dcterms:modified xsi:type="dcterms:W3CDTF">2022-04-20T06:58:44Z</dcterms:modified>
</cp:coreProperties>
</file>